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2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0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3949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03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7574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99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34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4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0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0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3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9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4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5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1059-F84A-4D77-AFB9-789BDDFBE06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B1A0F11-165E-4186-9311-45A9B5E7F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7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579426"/>
            <a:ext cx="8911687" cy="2347415"/>
          </a:xfrm>
        </p:spPr>
        <p:txBody>
          <a:bodyPr>
            <a:normAutofit/>
          </a:bodyPr>
          <a:lstStyle/>
          <a:p>
            <a:r>
              <a:rPr lang="ro-RO" sz="6000" dirty="0" smtClean="0">
                <a:latin typeface="Bahnschrift SemiBold" panose="020B0502040204020203" pitchFamily="34" charset="0"/>
              </a:rPr>
              <a:t>Politica promoțională</a:t>
            </a:r>
            <a:endParaRPr lang="en-US" sz="60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97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4246" y="603913"/>
            <a:ext cx="8915399" cy="1347717"/>
          </a:xfrm>
        </p:spPr>
        <p:txBody>
          <a:bodyPr>
            <a:noAutofit/>
          </a:bodyPr>
          <a:lstStyle/>
          <a:p>
            <a:pPr algn="ctr"/>
            <a:r>
              <a:rPr lang="ro-RO" sz="4400" u="sng" dirty="0" smtClean="0"/>
              <a:t>TEHNICI DE PROMOVARE</a:t>
            </a:r>
            <a:r>
              <a:rPr lang="en-US" sz="4400" u="sng" dirty="0" smtClean="0"/>
              <a:t>:</a:t>
            </a:r>
            <a:endParaRPr lang="en-US" sz="44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5565" y="2756847"/>
            <a:ext cx="8915399" cy="378725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PUBLICITATEA</a:t>
            </a:r>
          </a:p>
          <a:p>
            <a:r>
              <a:rPr lang="en-US" sz="3600" dirty="0" smtClean="0"/>
              <a:t>PROMOVAREA VANZARILOR</a:t>
            </a:r>
          </a:p>
          <a:p>
            <a:r>
              <a:rPr lang="en-US" sz="3600" dirty="0" smtClean="0"/>
              <a:t>RELATIILE PUBLICE</a:t>
            </a:r>
          </a:p>
          <a:p>
            <a:r>
              <a:rPr lang="en-US" sz="3600" dirty="0" smtClean="0"/>
              <a:t>FOR</a:t>
            </a:r>
            <a:r>
              <a:rPr lang="ro-RO" sz="3600" dirty="0" smtClean="0"/>
              <a:t>TELE</a:t>
            </a:r>
            <a:r>
              <a:rPr lang="en-US" sz="3600" dirty="0" smtClean="0"/>
              <a:t> </a:t>
            </a:r>
            <a:r>
              <a:rPr lang="en-US" sz="3600" dirty="0" smtClean="0"/>
              <a:t>DE VANZARE</a:t>
            </a:r>
          </a:p>
          <a:p>
            <a:r>
              <a:rPr lang="en-US" sz="3600" dirty="0" smtClean="0"/>
              <a:t>PARTICIPAREA  LA TARGURI SI EXPOZITII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44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PUBLICITATEA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2999" y="1719618"/>
            <a:ext cx="84616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	</a:t>
            </a:r>
            <a:r>
              <a:rPr lang="en-US" sz="2400" dirty="0" err="1" smtClean="0"/>
              <a:t>Practica</a:t>
            </a:r>
            <a:r>
              <a:rPr lang="en-US" sz="2400" dirty="0" smtClean="0"/>
              <a:t> </a:t>
            </a:r>
            <a:r>
              <a:rPr lang="en-US" sz="2400" dirty="0" err="1" smtClean="0"/>
              <a:t>demonstreaza</a:t>
            </a:r>
            <a:r>
              <a:rPr lang="en-US" sz="2400" dirty="0" smtClean="0"/>
              <a:t> ca nu </a:t>
            </a:r>
            <a:r>
              <a:rPr lang="en-US" sz="2400" dirty="0" err="1" smtClean="0"/>
              <a:t>intotdeauna</a:t>
            </a:r>
            <a:r>
              <a:rPr lang="en-US" sz="2400" dirty="0" smtClean="0"/>
              <a:t> </a:t>
            </a:r>
            <a:r>
              <a:rPr lang="en-US" sz="2400" dirty="0" err="1" smtClean="0"/>
              <a:t>inving</a:t>
            </a:r>
            <a:r>
              <a:rPr lang="en-US" sz="2400" dirty="0" smtClean="0"/>
              <a:t> in </a:t>
            </a:r>
            <a:r>
              <a:rPr lang="en-US" sz="2400" dirty="0" err="1" smtClean="0"/>
              <a:t>competitia</a:t>
            </a:r>
            <a:r>
              <a:rPr lang="en-US" sz="2400" dirty="0" smtClean="0"/>
              <a:t> de </a:t>
            </a:r>
            <a:r>
              <a:rPr lang="en-US" sz="2400" dirty="0" err="1" smtClean="0"/>
              <a:t>pe</a:t>
            </a:r>
            <a:r>
              <a:rPr lang="en-US" sz="2400" dirty="0" smtClean="0"/>
              <a:t> </a:t>
            </a:r>
            <a:r>
              <a:rPr lang="en-US" sz="2400" dirty="0" err="1" smtClean="0"/>
              <a:t>piata</a:t>
            </a:r>
            <a:r>
              <a:rPr lang="en-US" sz="2400" dirty="0" smtClean="0"/>
              <a:t> </a:t>
            </a:r>
            <a:r>
              <a:rPr lang="en-US" sz="2400" dirty="0" err="1" smtClean="0"/>
              <a:t>cei</a:t>
            </a:r>
            <a:r>
              <a:rPr lang="en-US" sz="2400" dirty="0" smtClean="0"/>
              <a:t> care </a:t>
            </a:r>
            <a:r>
              <a:rPr lang="en-US" sz="2400" dirty="0" err="1" smtClean="0"/>
              <a:t>ofera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servicii</a:t>
            </a:r>
            <a:r>
              <a:rPr lang="en-US" sz="2400" dirty="0" smtClean="0"/>
              <a:t> </a:t>
            </a:r>
            <a:r>
              <a:rPr lang="en-US" sz="2400" dirty="0" err="1" smtClean="0"/>
              <a:t>superioare</a:t>
            </a:r>
            <a:r>
              <a:rPr lang="en-US" sz="2400" dirty="0" smtClean="0"/>
              <a:t> </a:t>
            </a:r>
            <a:r>
              <a:rPr lang="en-US" sz="2400" dirty="0" err="1" smtClean="0"/>
              <a:t>calitativ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la </a:t>
            </a:r>
            <a:r>
              <a:rPr lang="en-US" sz="2400" dirty="0" err="1" smtClean="0"/>
              <a:t>preturi</a:t>
            </a:r>
            <a:r>
              <a:rPr lang="en-US" sz="2400" dirty="0" smtClean="0"/>
              <a:t> </a:t>
            </a:r>
            <a:r>
              <a:rPr lang="en-US" sz="2400" dirty="0" err="1" smtClean="0"/>
              <a:t>juste</a:t>
            </a:r>
            <a:r>
              <a:rPr lang="en-US" sz="2400" dirty="0" smtClean="0"/>
              <a:t>, ci </a:t>
            </a:r>
            <a:r>
              <a:rPr lang="en-US" sz="2400" dirty="0" err="1" smtClean="0"/>
              <a:t>aceia</a:t>
            </a:r>
            <a:r>
              <a:rPr lang="en-US" sz="2400" dirty="0" smtClean="0"/>
              <a:t> care </a:t>
            </a:r>
            <a:r>
              <a:rPr lang="en-US" sz="2400" dirty="0" err="1" smtClean="0"/>
              <a:t>desfasoara</a:t>
            </a:r>
            <a:r>
              <a:rPr lang="en-US" sz="2400" dirty="0" smtClean="0"/>
              <a:t> o </a:t>
            </a:r>
            <a:r>
              <a:rPr lang="en-US" sz="2400" dirty="0" err="1" smtClean="0"/>
              <a:t>activitate</a:t>
            </a:r>
            <a:r>
              <a:rPr lang="en-US" sz="2400" dirty="0" smtClean="0"/>
              <a:t> </a:t>
            </a:r>
            <a:r>
              <a:rPr lang="en-US" sz="2400" dirty="0" err="1" smtClean="0"/>
              <a:t>promotionala</a:t>
            </a:r>
            <a:r>
              <a:rPr lang="en-US" sz="2400" dirty="0" smtClean="0"/>
              <a:t> </a:t>
            </a:r>
            <a:r>
              <a:rPr lang="en-US" sz="2400" dirty="0" err="1" smtClean="0"/>
              <a:t>mai</a:t>
            </a:r>
            <a:r>
              <a:rPr lang="en-US" sz="2400" dirty="0" smtClean="0"/>
              <a:t> </a:t>
            </a:r>
            <a:r>
              <a:rPr lang="en-US" sz="2400" dirty="0" err="1" smtClean="0"/>
              <a:t>eficienta</a:t>
            </a:r>
            <a:r>
              <a:rPr lang="en-US" sz="2400" dirty="0" smtClean="0"/>
              <a:t>.</a:t>
            </a:r>
          </a:p>
          <a:p>
            <a:r>
              <a:rPr lang="ro-RO" sz="2400" dirty="0" smtClean="0"/>
              <a:t>           </a:t>
            </a:r>
            <a:r>
              <a:rPr lang="en-US" sz="2400" dirty="0" err="1" smtClean="0"/>
              <a:t>Aceasta</a:t>
            </a:r>
            <a:r>
              <a:rPr lang="en-US" sz="2400" dirty="0" smtClean="0"/>
              <a:t> </a:t>
            </a:r>
            <a:r>
              <a:rPr lang="en-US" sz="2400" dirty="0" err="1" smtClean="0"/>
              <a:t>actiune</a:t>
            </a:r>
            <a:r>
              <a:rPr lang="en-US" sz="2400" dirty="0" smtClean="0"/>
              <a:t> </a:t>
            </a:r>
            <a:r>
              <a:rPr lang="en-US" sz="2400" dirty="0" err="1" smtClean="0"/>
              <a:t>detine</a:t>
            </a:r>
            <a:r>
              <a:rPr lang="en-US" sz="2400" dirty="0" smtClean="0"/>
              <a:t> o </a:t>
            </a:r>
            <a:r>
              <a:rPr lang="en-US" sz="2400" dirty="0" err="1" smtClean="0"/>
              <a:t>pondere</a:t>
            </a:r>
            <a:r>
              <a:rPr lang="en-US" sz="2400" dirty="0" smtClean="0"/>
              <a:t> mare in </a:t>
            </a:r>
            <a:r>
              <a:rPr lang="en-US" sz="2400" dirty="0" err="1" smtClean="0"/>
              <a:t>ansamblul</a:t>
            </a:r>
            <a:r>
              <a:rPr lang="en-US" sz="2400" dirty="0" smtClean="0"/>
              <a:t> </a:t>
            </a:r>
            <a:r>
              <a:rPr lang="en-US" sz="2400" dirty="0" err="1" smtClean="0"/>
              <a:t>actiunilor</a:t>
            </a:r>
            <a:r>
              <a:rPr lang="en-US" sz="2400" dirty="0" smtClean="0"/>
              <a:t> de </a:t>
            </a:r>
            <a:r>
              <a:rPr lang="en-US" sz="2400" dirty="0" err="1" smtClean="0"/>
              <a:t>politica</a:t>
            </a:r>
            <a:r>
              <a:rPr lang="en-US" sz="2400" dirty="0" smtClean="0"/>
              <a:t> </a:t>
            </a:r>
            <a:r>
              <a:rPr lang="en-US" sz="2400" dirty="0" err="1" smtClean="0"/>
              <a:t>promotionala</a:t>
            </a:r>
            <a:r>
              <a:rPr lang="en-US" sz="2400" dirty="0" smtClean="0"/>
              <a:t>, </a:t>
            </a:r>
            <a:r>
              <a:rPr lang="en-US" sz="2400" dirty="0" err="1" smtClean="0"/>
              <a:t>deoarece</a:t>
            </a:r>
            <a:r>
              <a:rPr lang="en-US" sz="2400" dirty="0" smtClean="0"/>
              <a:t> </a:t>
            </a:r>
            <a:r>
              <a:rPr lang="en-US" sz="2400" dirty="0" err="1" smtClean="0"/>
              <a:t>necesita</a:t>
            </a:r>
            <a:r>
              <a:rPr lang="en-US" sz="2400" dirty="0" smtClean="0"/>
              <a:t> </a:t>
            </a:r>
            <a:r>
              <a:rPr lang="en-US" sz="2400" dirty="0" err="1" smtClean="0"/>
              <a:t>mijloace</a:t>
            </a:r>
            <a:r>
              <a:rPr lang="en-US" sz="2400" dirty="0" smtClean="0"/>
              <a:t> material </a:t>
            </a:r>
            <a:r>
              <a:rPr lang="en-US" sz="2400" dirty="0" err="1" smtClean="0"/>
              <a:t>minime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Publicitatea</a:t>
            </a:r>
            <a:r>
              <a:rPr lang="en-US" sz="2400" dirty="0" smtClean="0"/>
              <a:t> </a:t>
            </a:r>
            <a:r>
              <a:rPr lang="en-US" sz="2400" dirty="0" err="1" smtClean="0"/>
              <a:t>este</a:t>
            </a:r>
            <a:r>
              <a:rPr lang="en-US" sz="2400" dirty="0" smtClean="0"/>
              <a:t> </a:t>
            </a:r>
            <a:r>
              <a:rPr lang="en-US" sz="2400" dirty="0" err="1" smtClean="0"/>
              <a:t>realizata</a:t>
            </a:r>
            <a:r>
              <a:rPr lang="en-US" sz="2400" dirty="0" smtClean="0"/>
              <a:t> de </a:t>
            </a:r>
            <a:r>
              <a:rPr lang="en-US" sz="2400" dirty="0" err="1" smtClean="0"/>
              <a:t>profesionisti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trebuie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respecte</a:t>
            </a:r>
            <a:r>
              <a:rPr lang="en-US" sz="2400" dirty="0" smtClean="0"/>
              <a:t> o </a:t>
            </a:r>
            <a:r>
              <a:rPr lang="en-US" sz="2400" dirty="0" err="1" smtClean="0"/>
              <a:t>serie</a:t>
            </a:r>
            <a:r>
              <a:rPr lang="en-US" sz="2400" dirty="0" smtClean="0"/>
              <a:t> de </a:t>
            </a:r>
            <a:r>
              <a:rPr lang="en-US" sz="2400" dirty="0" err="1" smtClean="0"/>
              <a:t>reguli</a:t>
            </a:r>
            <a:r>
              <a:rPr lang="en-US" sz="2400" dirty="0" smtClean="0"/>
              <a:t> de </a:t>
            </a:r>
            <a:r>
              <a:rPr lang="en-US" sz="2400" dirty="0" err="1" smtClean="0"/>
              <a:t>etica</a:t>
            </a:r>
            <a:r>
              <a:rPr lang="en-US" sz="2400" dirty="0" smtClean="0"/>
              <a:t> </a:t>
            </a:r>
            <a:r>
              <a:rPr lang="en-US" sz="2400" dirty="0" err="1" smtClean="0"/>
              <a:t>profesionala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comerciala</a:t>
            </a:r>
            <a:r>
              <a:rPr lang="en-US" sz="2400" dirty="0" smtClean="0"/>
              <a:t>, de </a:t>
            </a:r>
            <a:r>
              <a:rPr lang="en-US" sz="2400" dirty="0" err="1" smtClean="0"/>
              <a:t>aceea</a:t>
            </a:r>
            <a:r>
              <a:rPr lang="en-US" sz="2400" dirty="0" smtClean="0"/>
              <a:t>, </a:t>
            </a:r>
            <a:r>
              <a:rPr lang="en-US" sz="2400" dirty="0" err="1" smtClean="0"/>
              <a:t>firmele</a:t>
            </a:r>
            <a:r>
              <a:rPr lang="en-US" sz="2400" dirty="0" smtClean="0"/>
              <a:t> </a:t>
            </a:r>
            <a:r>
              <a:rPr lang="en-US" sz="2400" dirty="0" err="1" smtClean="0"/>
              <a:t>recurg</a:t>
            </a:r>
            <a:r>
              <a:rPr lang="en-US" sz="2400" dirty="0" smtClean="0"/>
              <a:t> la </a:t>
            </a:r>
            <a:r>
              <a:rPr lang="en-US" sz="2400" dirty="0" err="1" smtClean="0"/>
              <a:t>agentii</a:t>
            </a:r>
            <a:r>
              <a:rPr lang="en-US" sz="2400" dirty="0" smtClean="0"/>
              <a:t> </a:t>
            </a:r>
            <a:r>
              <a:rPr lang="en-US" sz="2400" dirty="0" err="1" smtClean="0"/>
              <a:t>specializati</a:t>
            </a:r>
            <a:r>
              <a:rPr lang="ro-RO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210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Tehnici</a:t>
            </a:r>
            <a:r>
              <a:rPr lang="en-US" u="sng" dirty="0" smtClean="0"/>
              <a:t> </a:t>
            </a:r>
            <a:r>
              <a:rPr lang="en-US" u="sng" dirty="0" err="1" smtClean="0"/>
              <a:t>si</a:t>
            </a:r>
            <a:r>
              <a:rPr lang="en-US" u="sng" dirty="0" smtClean="0"/>
              <a:t> </a:t>
            </a:r>
            <a:r>
              <a:rPr lang="en-US" u="sng" dirty="0" err="1" smtClean="0"/>
              <a:t>mijloace</a:t>
            </a:r>
            <a:r>
              <a:rPr lang="en-US" u="sng" dirty="0" smtClean="0"/>
              <a:t> de </a:t>
            </a:r>
            <a:r>
              <a:rPr lang="en-US" u="sng" dirty="0" err="1" smtClean="0"/>
              <a:t>publicitate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43133" y="1905000"/>
            <a:ext cx="93488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 err="1" smtClean="0"/>
              <a:t>Publicitatea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prin</a:t>
            </a:r>
            <a:r>
              <a:rPr lang="en-US" sz="2800" b="1" dirty="0" smtClean="0"/>
              <a:t> mass-media:</a:t>
            </a:r>
          </a:p>
          <a:p>
            <a:r>
              <a:rPr lang="en-US" sz="2800" dirty="0" smtClean="0"/>
              <a:t>-</a:t>
            </a:r>
            <a:r>
              <a:rPr lang="en-US" sz="2800" dirty="0" err="1" smtClean="0"/>
              <a:t>presa</a:t>
            </a:r>
            <a:r>
              <a:rPr lang="en-US" sz="2800" dirty="0" smtClean="0"/>
              <a:t> </a:t>
            </a:r>
            <a:r>
              <a:rPr lang="en-US" sz="2800" dirty="0" err="1" smtClean="0"/>
              <a:t>scrisa</a:t>
            </a:r>
            <a:r>
              <a:rPr lang="en-US" sz="2800" dirty="0" smtClean="0"/>
              <a:t>, </a:t>
            </a:r>
            <a:r>
              <a:rPr lang="en-US" sz="2800" dirty="0" err="1" smtClean="0"/>
              <a:t>radioul</a:t>
            </a:r>
            <a:r>
              <a:rPr lang="en-US" sz="2800" dirty="0" smtClean="0"/>
              <a:t>, </a:t>
            </a:r>
            <a:r>
              <a:rPr lang="en-US" sz="2800" dirty="0" err="1" smtClean="0"/>
              <a:t>televiziune</a:t>
            </a:r>
            <a:endParaRPr lang="en-US" sz="2800" dirty="0" smtClean="0"/>
          </a:p>
          <a:p>
            <a:r>
              <a:rPr lang="en-US" sz="2800" b="1" dirty="0" smtClean="0"/>
              <a:t>2. </a:t>
            </a:r>
            <a:r>
              <a:rPr lang="en-US" sz="2800" b="1" dirty="0" err="1" smtClean="0"/>
              <a:t>Publictatea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exterioara</a:t>
            </a:r>
            <a:r>
              <a:rPr lang="en-US" sz="2800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/>
              <a:t>afisul</a:t>
            </a:r>
            <a:r>
              <a:rPr lang="en-US" sz="2800" dirty="0" smtClean="0"/>
              <a:t>, </a:t>
            </a:r>
            <a:r>
              <a:rPr lang="en-US" sz="2800" dirty="0" err="1" smtClean="0"/>
              <a:t>tiparituri</a:t>
            </a:r>
            <a:r>
              <a:rPr lang="en-US" sz="2800" dirty="0" smtClean="0"/>
              <a:t> ale </a:t>
            </a:r>
            <a:r>
              <a:rPr lang="en-US" sz="2800" dirty="0" err="1" smtClean="0"/>
              <a:t>firmei</a:t>
            </a:r>
            <a:r>
              <a:rPr lang="en-US" sz="2800" dirty="0" smtClean="0"/>
              <a:t>, </a:t>
            </a:r>
            <a:r>
              <a:rPr lang="en-US" sz="2800" dirty="0" err="1" smtClean="0"/>
              <a:t>ambalajul</a:t>
            </a:r>
            <a:r>
              <a:rPr lang="en-US" sz="2800" dirty="0" smtClean="0"/>
              <a:t>, </a:t>
            </a:r>
            <a:r>
              <a:rPr lang="en-US" sz="2800" dirty="0" err="1" smtClean="0"/>
              <a:t>inscrierea</a:t>
            </a:r>
            <a:r>
              <a:rPr lang="en-US" sz="2800" dirty="0" smtClean="0"/>
              <a:t> in </a:t>
            </a:r>
            <a:r>
              <a:rPr lang="en-US" sz="2800" dirty="0" err="1" smtClean="0"/>
              <a:t>cataloage,pliante</a:t>
            </a:r>
            <a:r>
              <a:rPr lang="en-US" sz="2800" dirty="0" smtClean="0"/>
              <a:t>, </a:t>
            </a:r>
            <a:r>
              <a:rPr lang="en-US" sz="2800" dirty="0" err="1" smtClean="0"/>
              <a:t>brosuri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/>
              <a:t>3. </a:t>
            </a:r>
            <a:r>
              <a:rPr lang="en-US" sz="2800" b="1" dirty="0" err="1" smtClean="0"/>
              <a:t>Publicitatea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directa</a:t>
            </a:r>
            <a:r>
              <a:rPr lang="en-US" sz="2800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/>
              <a:t>pliantul</a:t>
            </a:r>
            <a:r>
              <a:rPr lang="en-US" sz="2800" dirty="0" smtClean="0"/>
              <a:t>, </a:t>
            </a:r>
            <a:r>
              <a:rPr lang="en-US" sz="2800" dirty="0" err="1" smtClean="0"/>
              <a:t>telefonul</a:t>
            </a:r>
            <a:r>
              <a:rPr lang="en-US" sz="2800" dirty="0" smtClean="0"/>
              <a:t>, </a:t>
            </a:r>
            <a:r>
              <a:rPr lang="en-US" sz="2800" dirty="0" err="1" smtClean="0"/>
              <a:t>posta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/>
              <a:t>4. </a:t>
            </a:r>
            <a:r>
              <a:rPr lang="en-US" sz="2800" b="1" dirty="0" err="1" smtClean="0"/>
              <a:t>Publicitatea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gratuita</a:t>
            </a:r>
            <a:r>
              <a:rPr lang="en-US" sz="2800" b="1" dirty="0" smtClean="0"/>
              <a:t>:</a:t>
            </a:r>
          </a:p>
          <a:p>
            <a:r>
              <a:rPr lang="en-US" sz="2800" dirty="0" smtClean="0"/>
              <a:t>- </a:t>
            </a:r>
            <a:r>
              <a:rPr lang="en-US" sz="2800" dirty="0" err="1" smtClean="0"/>
              <a:t>presa</a:t>
            </a:r>
            <a:r>
              <a:rPr lang="en-US" sz="2800" dirty="0" smtClean="0"/>
              <a:t>, </a:t>
            </a:r>
            <a:r>
              <a:rPr lang="en-US" sz="2800" dirty="0" err="1" smtClean="0"/>
              <a:t>radioul</a:t>
            </a:r>
            <a:r>
              <a:rPr lang="en-US" sz="2800" dirty="0" smtClean="0"/>
              <a:t>, </a:t>
            </a:r>
            <a:r>
              <a:rPr lang="en-US" sz="2800" dirty="0" err="1" smtClean="0"/>
              <a:t>televiziunea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10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PROMOVAREA VANZARILOR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88860" y="1637731"/>
            <a:ext cx="91030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Actiunile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promovare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vanzarilor</a:t>
            </a:r>
            <a:r>
              <a:rPr lang="en-US" sz="2400" b="1" dirty="0" smtClean="0"/>
              <a:t> pot </a:t>
            </a:r>
            <a:r>
              <a:rPr lang="en-US" sz="2400" b="1" dirty="0" err="1" smtClean="0"/>
              <a:t>viza</a:t>
            </a:r>
            <a:r>
              <a:rPr lang="en-US" sz="2400" b="1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Cresterea</a:t>
            </a:r>
            <a:r>
              <a:rPr lang="en-US" sz="2400" dirty="0" smtClean="0"/>
              <a:t> </a:t>
            </a:r>
            <a:r>
              <a:rPr lang="en-US" sz="2400" dirty="0" err="1" smtClean="0"/>
              <a:t>cantitativa</a:t>
            </a:r>
            <a:r>
              <a:rPr lang="en-US" sz="2400" dirty="0" smtClean="0"/>
              <a:t> a </a:t>
            </a:r>
            <a:r>
              <a:rPr lang="en-US" sz="2400" dirty="0" err="1" smtClean="0"/>
              <a:t>vanzarilor</a:t>
            </a:r>
            <a:r>
              <a:rPr lang="en-US" sz="2400" dirty="0" smtClean="0"/>
              <a:t> </a:t>
            </a:r>
            <a:r>
              <a:rPr lang="en-US" sz="2400" dirty="0" err="1" smtClean="0"/>
              <a:t>pe</a:t>
            </a:r>
            <a:r>
              <a:rPr lang="en-US" sz="2400" dirty="0" smtClean="0"/>
              <a:t> </a:t>
            </a:r>
            <a:r>
              <a:rPr lang="en-US" sz="2400" dirty="0" err="1" smtClean="0"/>
              <a:t>diferite</a:t>
            </a:r>
            <a:r>
              <a:rPr lang="en-US" sz="2400" dirty="0" smtClean="0"/>
              <a:t> </a:t>
            </a:r>
            <a:r>
              <a:rPr lang="en-US" sz="2400" dirty="0" err="1" smtClean="0"/>
              <a:t>piete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Reducerea</a:t>
            </a:r>
            <a:r>
              <a:rPr lang="en-US" sz="2400" dirty="0" smtClean="0"/>
              <a:t> </a:t>
            </a:r>
            <a:r>
              <a:rPr lang="en-US" sz="2400" dirty="0" err="1" smtClean="0"/>
              <a:t>timpului</a:t>
            </a:r>
            <a:r>
              <a:rPr lang="en-US" sz="2400" dirty="0" smtClean="0"/>
              <a:t> de </a:t>
            </a:r>
            <a:r>
              <a:rPr lang="en-US" sz="2400" dirty="0" err="1" smtClean="0"/>
              <a:t>adoptare</a:t>
            </a:r>
            <a:r>
              <a:rPr lang="en-US" sz="2400" dirty="0" smtClean="0"/>
              <a:t> a </a:t>
            </a:r>
            <a:r>
              <a:rPr lang="en-US" sz="2400" dirty="0" err="1" smtClean="0"/>
              <a:t>deciziei</a:t>
            </a:r>
            <a:r>
              <a:rPr lang="en-US" sz="2400" dirty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cumparare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Cresterea</a:t>
            </a:r>
            <a:r>
              <a:rPr lang="en-US" sz="2400" dirty="0" smtClean="0"/>
              <a:t> </a:t>
            </a:r>
            <a:r>
              <a:rPr lang="en-US" sz="2400" dirty="0" err="1" smtClean="0"/>
              <a:t>prestigiului</a:t>
            </a:r>
            <a:r>
              <a:rPr lang="en-US" sz="2400" dirty="0" smtClean="0"/>
              <a:t> </a:t>
            </a:r>
            <a:r>
              <a:rPr lang="en-US" sz="2400" dirty="0" err="1" smtClean="0"/>
              <a:t>firmei</a:t>
            </a:r>
            <a:r>
              <a:rPr lang="en-US" sz="2400" dirty="0" smtClean="0"/>
              <a:t> </a:t>
            </a:r>
            <a:r>
              <a:rPr lang="en-US" sz="2400" dirty="0" err="1" smtClean="0"/>
              <a:t>pe</a:t>
            </a:r>
            <a:r>
              <a:rPr lang="en-US" sz="2400" dirty="0" smtClean="0"/>
              <a:t> </a:t>
            </a:r>
            <a:r>
              <a:rPr lang="en-US" sz="2400" dirty="0" err="1" smtClean="0"/>
              <a:t>anumite</a:t>
            </a:r>
            <a:r>
              <a:rPr lang="en-US" sz="2400" dirty="0" smtClean="0"/>
              <a:t> </a:t>
            </a:r>
            <a:r>
              <a:rPr lang="en-US" sz="2400" dirty="0" err="1" smtClean="0"/>
              <a:t>piete</a:t>
            </a:r>
            <a:r>
              <a:rPr lang="en-US" sz="2400" dirty="0" smtClean="0"/>
              <a:t>.</a:t>
            </a:r>
          </a:p>
          <a:p>
            <a:endParaRPr lang="en-US" sz="2400" b="1" dirty="0" smtClean="0"/>
          </a:p>
          <a:p>
            <a:r>
              <a:rPr lang="en-US" sz="2400" b="1" dirty="0" err="1" smtClean="0"/>
              <a:t>Tehnicile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utilizate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promovarea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vanzarilor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sunt</a:t>
            </a:r>
            <a:r>
              <a:rPr lang="en-US" sz="2400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Reducerile</a:t>
            </a:r>
            <a:r>
              <a:rPr lang="en-US" sz="2400" dirty="0" smtClean="0"/>
              <a:t> de </a:t>
            </a:r>
            <a:r>
              <a:rPr lang="en-US" sz="2400" dirty="0" err="1" smtClean="0"/>
              <a:t>pret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Demonstratiile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degustarile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Jocurile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concursurile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Premiile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Mostrele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Cadourile</a:t>
            </a:r>
            <a:r>
              <a:rPr lang="en-US" sz="2400" dirty="0" smtClean="0"/>
              <a:t> </a:t>
            </a:r>
            <a:r>
              <a:rPr lang="en-US" sz="2400" dirty="0" err="1" smtClean="0"/>
              <a:t>promotionale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316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RELATIILE PUBLICE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07224" y="1905000"/>
            <a:ext cx="885739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Conceptul</a:t>
            </a:r>
            <a:r>
              <a:rPr lang="en-US" sz="2400" dirty="0" smtClean="0"/>
              <a:t> de </a:t>
            </a:r>
            <a:r>
              <a:rPr lang="en-US" sz="2400" dirty="0" err="1" smtClean="0"/>
              <a:t>relatii</a:t>
            </a:r>
            <a:r>
              <a:rPr lang="en-US" sz="2400" dirty="0" smtClean="0"/>
              <a:t> </a:t>
            </a:r>
            <a:r>
              <a:rPr lang="en-US" sz="2400" dirty="0" err="1" smtClean="0"/>
              <a:t>publice</a:t>
            </a:r>
            <a:r>
              <a:rPr lang="en-US" sz="2400" dirty="0" smtClean="0"/>
              <a:t> </a:t>
            </a:r>
            <a:r>
              <a:rPr lang="en-US" sz="2400" dirty="0" err="1" smtClean="0"/>
              <a:t>presupune</a:t>
            </a:r>
            <a:r>
              <a:rPr lang="en-US" sz="2400" dirty="0" smtClean="0"/>
              <a:t> </a:t>
            </a:r>
            <a:r>
              <a:rPr lang="en-US" sz="2400" dirty="0" err="1" smtClean="0"/>
              <a:t>totalitatea</a:t>
            </a:r>
            <a:r>
              <a:rPr lang="en-US" sz="2400" dirty="0" smtClean="0"/>
              <a:t> </a:t>
            </a:r>
            <a:r>
              <a:rPr lang="en-US" sz="2400" dirty="0" err="1" smtClean="0"/>
              <a:t>contactelor</a:t>
            </a:r>
            <a:r>
              <a:rPr lang="en-US" sz="2400" dirty="0" smtClean="0"/>
              <a:t> direct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sistematic</a:t>
            </a:r>
            <a:r>
              <a:rPr lang="en-US" sz="2400" dirty="0" smtClean="0"/>
              <a:t> </a:t>
            </a:r>
            <a:r>
              <a:rPr lang="en-US" sz="2400" dirty="0" err="1" smtClean="0"/>
              <a:t>realizate</a:t>
            </a:r>
            <a:r>
              <a:rPr lang="en-US" sz="2400" dirty="0" smtClean="0"/>
              <a:t> de firma, cu </a:t>
            </a:r>
            <a:r>
              <a:rPr lang="en-US" sz="2400" dirty="0" err="1" smtClean="0"/>
              <a:t>publicul</a:t>
            </a:r>
            <a:r>
              <a:rPr lang="en-US" sz="2400" dirty="0" smtClean="0"/>
              <a:t>, </a:t>
            </a:r>
            <a:r>
              <a:rPr lang="en-US" sz="2400" dirty="0" err="1" smtClean="0"/>
              <a:t>conducerea</a:t>
            </a:r>
            <a:r>
              <a:rPr lang="en-US" sz="2400" dirty="0" smtClean="0"/>
              <a:t> </a:t>
            </a:r>
            <a:r>
              <a:rPr lang="en-US" sz="2400" dirty="0" err="1" smtClean="0"/>
              <a:t>altor</a:t>
            </a:r>
            <a:r>
              <a:rPr lang="en-US" sz="2400" dirty="0" smtClean="0"/>
              <a:t> </a:t>
            </a:r>
            <a:r>
              <a:rPr lang="en-US" sz="2400" dirty="0" err="1" smtClean="0"/>
              <a:t>firme</a:t>
            </a:r>
            <a:r>
              <a:rPr lang="en-US" sz="2400" dirty="0" smtClean="0"/>
              <a:t>, </a:t>
            </a:r>
            <a:r>
              <a:rPr lang="en-US" sz="2400" dirty="0" err="1" smtClean="0"/>
              <a:t>liderii</a:t>
            </a:r>
            <a:r>
              <a:rPr lang="en-US" sz="2400" dirty="0" smtClean="0"/>
              <a:t> de </a:t>
            </a:r>
            <a:r>
              <a:rPr lang="en-US" sz="2400" dirty="0" err="1" smtClean="0"/>
              <a:t>opinie</a:t>
            </a:r>
            <a:r>
              <a:rPr lang="en-US" sz="2400" dirty="0" smtClean="0"/>
              <a:t>.</a:t>
            </a:r>
          </a:p>
          <a:p>
            <a:endParaRPr lang="en-US" sz="2400" b="1" dirty="0" smtClean="0"/>
          </a:p>
          <a:p>
            <a:r>
              <a:rPr lang="en-US" sz="2400" b="1" dirty="0" err="1" smtClean="0"/>
              <a:t>Pentru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promovarea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relatiilor</a:t>
            </a:r>
            <a:r>
              <a:rPr lang="en-US" sz="2400" b="1" dirty="0" smtClean="0"/>
              <a:t> cu </a:t>
            </a:r>
            <a:r>
              <a:rPr lang="en-US" sz="2400" b="1" dirty="0" err="1" smtClean="0"/>
              <a:t>publicul</a:t>
            </a:r>
            <a:r>
              <a:rPr lang="en-US" sz="2400" b="1" dirty="0" smtClean="0"/>
              <a:t> se </a:t>
            </a:r>
            <a:r>
              <a:rPr lang="en-US" sz="2400" b="1" dirty="0" err="1" smtClean="0"/>
              <a:t>utilizeaza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mijloace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actiune</a:t>
            </a:r>
            <a:r>
              <a:rPr lang="en-US" sz="2400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Editarea</a:t>
            </a:r>
            <a:r>
              <a:rPr lang="en-US" sz="2400" dirty="0" smtClean="0"/>
              <a:t> </a:t>
            </a:r>
            <a:r>
              <a:rPr lang="en-US" sz="2400" dirty="0" err="1" smtClean="0"/>
              <a:t>unor</a:t>
            </a:r>
            <a:r>
              <a:rPr lang="en-US" sz="2400" dirty="0" smtClean="0"/>
              <a:t> </a:t>
            </a:r>
            <a:r>
              <a:rPr lang="en-US" sz="2400" dirty="0" err="1" smtClean="0"/>
              <a:t>tiparituri</a:t>
            </a:r>
            <a:r>
              <a:rPr lang="en-US" sz="2400" dirty="0" smtClean="0"/>
              <a:t>, </a:t>
            </a:r>
            <a:r>
              <a:rPr lang="en-US" sz="2400" dirty="0" err="1" smtClean="0"/>
              <a:t>publicatii</a:t>
            </a:r>
            <a:r>
              <a:rPr lang="en-US" sz="2400" dirty="0" smtClean="0"/>
              <a:t> de </a:t>
            </a:r>
            <a:r>
              <a:rPr lang="en-US" sz="2400" dirty="0" err="1" smtClean="0"/>
              <a:t>intreprindere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Organizarea</a:t>
            </a:r>
            <a:r>
              <a:rPr lang="en-US" sz="2400" dirty="0" smtClean="0"/>
              <a:t> </a:t>
            </a:r>
            <a:r>
              <a:rPr lang="en-US" sz="2400" dirty="0" err="1" smtClean="0"/>
              <a:t>unor</a:t>
            </a:r>
            <a:r>
              <a:rPr lang="en-US" sz="2400" dirty="0" smtClean="0"/>
              <a:t> </a:t>
            </a:r>
            <a:r>
              <a:rPr lang="en-US" sz="2400" dirty="0" err="1" smtClean="0"/>
              <a:t>manifestari</a:t>
            </a:r>
            <a:r>
              <a:rPr lang="en-US" sz="2400" dirty="0" smtClean="0"/>
              <a:t> </a:t>
            </a:r>
            <a:r>
              <a:rPr lang="en-US" sz="2400" dirty="0" err="1" smtClean="0"/>
              <a:t>stiintifie</a:t>
            </a:r>
            <a:r>
              <a:rPr lang="en-US" sz="2400" dirty="0" smtClean="0"/>
              <a:t>, </a:t>
            </a:r>
            <a:r>
              <a:rPr lang="en-US" sz="2400" dirty="0" err="1" smtClean="0"/>
              <a:t>culturale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sportive;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Infiintarea</a:t>
            </a:r>
            <a:r>
              <a:rPr lang="en-US" sz="2400" dirty="0" smtClean="0"/>
              <a:t> </a:t>
            </a:r>
            <a:r>
              <a:rPr lang="en-US" sz="2400" dirty="0" err="1" smtClean="0"/>
              <a:t>unor</a:t>
            </a:r>
            <a:r>
              <a:rPr lang="en-US" sz="2400" dirty="0" smtClean="0"/>
              <a:t> </a:t>
            </a:r>
            <a:r>
              <a:rPr lang="en-US" sz="2400" dirty="0" err="1" smtClean="0"/>
              <a:t>fundatii</a:t>
            </a:r>
            <a:r>
              <a:rPr lang="en-US" sz="2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Acordarea</a:t>
            </a:r>
            <a:r>
              <a:rPr lang="en-US" sz="2400" dirty="0" smtClean="0"/>
              <a:t> de </a:t>
            </a:r>
            <a:r>
              <a:rPr lang="en-US" sz="2400" dirty="0" err="1" smtClean="0"/>
              <a:t>interviuri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40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9599076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PROMOVAREA PRIN FORTELE DE VANZARE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01605" y="2129051"/>
            <a:ext cx="96491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 smtClean="0"/>
              <a:t>      </a:t>
            </a:r>
            <a:r>
              <a:rPr lang="en-US" sz="2400" dirty="0" err="1" smtClean="0"/>
              <a:t>Fortele</a:t>
            </a:r>
            <a:r>
              <a:rPr lang="en-US" sz="2400" dirty="0" smtClean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vanzare</a:t>
            </a:r>
            <a:r>
              <a:rPr lang="en-US" sz="2400" dirty="0" smtClean="0"/>
              <a:t> se </a:t>
            </a:r>
            <a:r>
              <a:rPr lang="en-US" sz="2400" dirty="0" err="1" smtClean="0"/>
              <a:t>refera</a:t>
            </a:r>
            <a:r>
              <a:rPr lang="en-US" sz="2400" dirty="0" smtClean="0"/>
              <a:t> la </a:t>
            </a:r>
            <a:r>
              <a:rPr lang="en-US" sz="2400" dirty="0" err="1" smtClean="0"/>
              <a:t>persoanele</a:t>
            </a:r>
            <a:r>
              <a:rPr lang="en-US" sz="2400" dirty="0" smtClean="0"/>
              <a:t> care </a:t>
            </a:r>
            <a:r>
              <a:rPr lang="en-US" sz="2400" dirty="0" err="1" smtClean="0"/>
              <a:t>vand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care </a:t>
            </a:r>
            <a:r>
              <a:rPr lang="en-US" sz="2400" dirty="0" err="1" smtClean="0"/>
              <a:t>fac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se </a:t>
            </a:r>
            <a:r>
              <a:rPr lang="en-US" sz="2400" dirty="0" err="1" smtClean="0"/>
              <a:t>vanda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produsele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serviciile</a:t>
            </a:r>
            <a:r>
              <a:rPr lang="en-US" sz="2400" dirty="0" smtClean="0"/>
              <a:t> </a:t>
            </a:r>
            <a:r>
              <a:rPr lang="en-US" sz="2400" dirty="0" err="1" smtClean="0"/>
              <a:t>firmei</a:t>
            </a:r>
            <a:r>
              <a:rPr lang="en-US" sz="2400" dirty="0" smtClean="0"/>
              <a:t>. </a:t>
            </a:r>
            <a:r>
              <a:rPr lang="en-US" sz="2400" dirty="0" err="1" smtClean="0"/>
              <a:t>Prin</a:t>
            </a:r>
            <a:r>
              <a:rPr lang="en-US" sz="2400" dirty="0" smtClean="0"/>
              <a:t> </a:t>
            </a:r>
            <a:r>
              <a:rPr lang="en-US" sz="2400" dirty="0" err="1" smtClean="0"/>
              <a:t>intermediul</a:t>
            </a:r>
            <a:r>
              <a:rPr lang="en-US" sz="2400" dirty="0" smtClean="0"/>
              <a:t> </a:t>
            </a:r>
            <a:r>
              <a:rPr lang="en-US" sz="2400" dirty="0" err="1" smtClean="0"/>
              <a:t>fortelor</a:t>
            </a:r>
            <a:r>
              <a:rPr lang="en-US" sz="2400" dirty="0" smtClean="0"/>
              <a:t> de </a:t>
            </a:r>
            <a:r>
              <a:rPr lang="en-US" sz="2400" dirty="0" err="1" smtClean="0"/>
              <a:t>vanzare</a:t>
            </a:r>
            <a:r>
              <a:rPr lang="en-US" sz="2400" dirty="0" smtClean="0"/>
              <a:t> se </a:t>
            </a:r>
            <a:r>
              <a:rPr lang="en-US" sz="2400" dirty="0" err="1" smtClean="0"/>
              <a:t>realizeaza</a:t>
            </a:r>
            <a:r>
              <a:rPr lang="en-US" sz="2400" dirty="0" smtClean="0"/>
              <a:t> </a:t>
            </a:r>
            <a:r>
              <a:rPr lang="en-US" sz="2400" dirty="0" err="1" smtClean="0"/>
              <a:t>vanzarea</a:t>
            </a:r>
            <a:r>
              <a:rPr lang="en-US" sz="2400" dirty="0" smtClean="0"/>
              <a:t> </a:t>
            </a:r>
            <a:r>
              <a:rPr lang="en-US" sz="2400" dirty="0" err="1" smtClean="0"/>
              <a:t>personala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vanzarea</a:t>
            </a:r>
            <a:r>
              <a:rPr lang="en-US" sz="2400" dirty="0" smtClean="0"/>
              <a:t> </a:t>
            </a:r>
            <a:r>
              <a:rPr lang="en-US" sz="2400" dirty="0" err="1" smtClean="0"/>
              <a:t>directa</a:t>
            </a:r>
            <a:r>
              <a:rPr lang="en-US" sz="2400" dirty="0" smtClean="0"/>
              <a:t>, in </a:t>
            </a:r>
            <a:r>
              <a:rPr lang="en-US" sz="2400" dirty="0" err="1" smtClean="0"/>
              <a:t>cadrul</a:t>
            </a:r>
            <a:r>
              <a:rPr lang="en-US" sz="2400" dirty="0" smtClean="0"/>
              <a:t> </a:t>
            </a:r>
            <a:r>
              <a:rPr lang="en-US" sz="2400" dirty="0" err="1" smtClean="0"/>
              <a:t>careia</a:t>
            </a:r>
            <a:r>
              <a:rPr lang="en-US" sz="2400" dirty="0" smtClean="0"/>
              <a:t> se </a:t>
            </a:r>
            <a:r>
              <a:rPr lang="en-US" sz="2400" dirty="0" err="1" smtClean="0"/>
              <a:t>realizeaza</a:t>
            </a:r>
            <a:r>
              <a:rPr lang="en-US" sz="2400" dirty="0" smtClean="0"/>
              <a:t> un dialog direct </a:t>
            </a:r>
            <a:r>
              <a:rPr lang="en-US" sz="2400" dirty="0" err="1" smtClean="0"/>
              <a:t>intre</a:t>
            </a:r>
            <a:r>
              <a:rPr lang="en-US" sz="2400" dirty="0" smtClean="0"/>
              <a:t> </a:t>
            </a:r>
            <a:r>
              <a:rPr lang="en-US" sz="2400" dirty="0" err="1" smtClean="0"/>
              <a:t>vanzator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comparator.</a:t>
            </a:r>
          </a:p>
          <a:p>
            <a:r>
              <a:rPr lang="ro-RO" sz="2400" dirty="0" smtClean="0"/>
              <a:t>      </a:t>
            </a:r>
            <a:r>
              <a:rPr lang="en-US" sz="2400" dirty="0" err="1" smtClean="0"/>
              <a:t>Vanzatorul</a:t>
            </a:r>
            <a:r>
              <a:rPr lang="en-US" sz="2400" dirty="0" smtClean="0"/>
              <a:t> </a:t>
            </a:r>
            <a:r>
              <a:rPr lang="en-US" sz="2400" dirty="0" err="1" smtClean="0"/>
              <a:t>este</a:t>
            </a:r>
            <a:r>
              <a:rPr lang="en-US" sz="2400" dirty="0" smtClean="0"/>
              <a:t> </a:t>
            </a:r>
            <a:r>
              <a:rPr lang="en-US" sz="2400" dirty="0" err="1" smtClean="0"/>
              <a:t>necesar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detina</a:t>
            </a:r>
            <a:r>
              <a:rPr lang="en-US" sz="2400" dirty="0" smtClean="0"/>
              <a:t> </a:t>
            </a:r>
            <a:r>
              <a:rPr lang="en-US" sz="2400" dirty="0" err="1" smtClean="0"/>
              <a:t>abilitati</a:t>
            </a:r>
            <a:r>
              <a:rPr lang="en-US" sz="2400" dirty="0" smtClean="0"/>
              <a:t> de </a:t>
            </a:r>
            <a:r>
              <a:rPr lang="en-US" sz="2400" dirty="0" err="1" smtClean="0"/>
              <a:t>comunicare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cunoasca</a:t>
            </a:r>
            <a:r>
              <a:rPr lang="en-US" sz="2400" dirty="0" smtClean="0"/>
              <a:t> in </a:t>
            </a:r>
            <a:r>
              <a:rPr lang="en-US" sz="2400" dirty="0" err="1" smtClean="0"/>
              <a:t>detaliu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produsele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modul</a:t>
            </a:r>
            <a:r>
              <a:rPr lang="en-US" sz="2400" dirty="0" smtClean="0"/>
              <a:t> de </a:t>
            </a:r>
            <a:r>
              <a:rPr lang="en-US" sz="2400" dirty="0" err="1" smtClean="0"/>
              <a:t>utiliare</a:t>
            </a:r>
            <a:r>
              <a:rPr lang="en-US" sz="2400" dirty="0" smtClean="0"/>
              <a:t> a </a:t>
            </a:r>
            <a:r>
              <a:rPr lang="en-US" sz="2400" dirty="0" err="1" smtClean="0"/>
              <a:t>acestora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775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PARTICIPAREA LA TARGURI SI EXPOZITII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14700" y="1637731"/>
            <a:ext cx="101543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	</a:t>
            </a:r>
            <a:r>
              <a:rPr lang="en-US" sz="2000" b="1" dirty="0" err="1" smtClean="0"/>
              <a:t>Targurile</a:t>
            </a:r>
            <a:r>
              <a:rPr lang="en-US" sz="2000" dirty="0" smtClean="0"/>
              <a:t> au </a:t>
            </a:r>
            <a:r>
              <a:rPr lang="en-US" sz="2000" dirty="0" err="1" smtClean="0"/>
              <a:t>aparut</a:t>
            </a:r>
            <a:r>
              <a:rPr lang="en-US" sz="2000" dirty="0" smtClean="0"/>
              <a:t> </a:t>
            </a:r>
            <a:r>
              <a:rPr lang="ro-RO" sz="2000" dirty="0"/>
              <a:t>i</a:t>
            </a:r>
            <a:r>
              <a:rPr lang="en-US" sz="2000" dirty="0" err="1" smtClean="0"/>
              <a:t>nitial</a:t>
            </a:r>
            <a:r>
              <a:rPr lang="en-US" sz="2000" dirty="0" smtClean="0"/>
              <a:t> </a:t>
            </a:r>
            <a:r>
              <a:rPr lang="en-US" sz="2000" dirty="0" smtClean="0"/>
              <a:t>ca </a:t>
            </a:r>
            <a:r>
              <a:rPr lang="en-US" sz="2000" dirty="0" err="1" smtClean="0"/>
              <a:t>locuri</a:t>
            </a:r>
            <a:r>
              <a:rPr lang="en-US" sz="2000" dirty="0" smtClean="0"/>
              <a:t> in care la </a:t>
            </a:r>
            <a:r>
              <a:rPr lang="en-US" sz="2000" dirty="0" err="1" smtClean="0"/>
              <a:t>anumite</a:t>
            </a:r>
            <a:r>
              <a:rPr lang="en-US" sz="2000" dirty="0" smtClean="0"/>
              <a:t> date fixe </a:t>
            </a:r>
            <a:r>
              <a:rPr lang="en-US" sz="2000" dirty="0" err="1" smtClean="0"/>
              <a:t>veneau</a:t>
            </a:r>
            <a:r>
              <a:rPr lang="en-US" sz="2000" dirty="0" smtClean="0"/>
              <a:t> </a:t>
            </a:r>
            <a:r>
              <a:rPr lang="en-US" sz="2000" dirty="0" err="1" smtClean="0"/>
              <a:t>producatoii</a:t>
            </a:r>
            <a:r>
              <a:rPr lang="en-US" sz="2000" dirty="0" smtClean="0"/>
              <a:t> de </a:t>
            </a:r>
            <a:r>
              <a:rPr lang="en-US" sz="2000" dirty="0" err="1" smtClean="0"/>
              <a:t>marfuri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isi</a:t>
            </a:r>
            <a:r>
              <a:rPr lang="en-US" sz="2000" dirty="0" smtClean="0"/>
              <a:t> </a:t>
            </a:r>
            <a:r>
              <a:rPr lang="en-US" sz="2000" dirty="0" err="1" smtClean="0"/>
              <a:t>ofereau</a:t>
            </a:r>
            <a:r>
              <a:rPr lang="en-US" sz="2000" dirty="0" smtClean="0"/>
              <a:t> </a:t>
            </a:r>
            <a:r>
              <a:rPr lang="en-US" sz="2000" dirty="0" err="1" smtClean="0"/>
              <a:t>produsele</a:t>
            </a:r>
            <a:r>
              <a:rPr lang="en-US" sz="2000" dirty="0" smtClean="0"/>
              <a:t> in </a:t>
            </a:r>
            <a:r>
              <a:rPr lang="en-US" sz="2000" dirty="0" err="1" smtClean="0"/>
              <a:t>vederea</a:t>
            </a:r>
            <a:r>
              <a:rPr lang="en-US" sz="2000" dirty="0" smtClean="0"/>
              <a:t> </a:t>
            </a:r>
            <a:r>
              <a:rPr lang="en-US" sz="2000" dirty="0" err="1" smtClean="0"/>
              <a:t>schimbarii</a:t>
            </a:r>
            <a:r>
              <a:rPr lang="en-US" sz="2000" dirty="0" smtClean="0"/>
              <a:t>. </a:t>
            </a:r>
            <a:r>
              <a:rPr lang="en-US" sz="2000" dirty="0" err="1" smtClean="0"/>
              <a:t>Ele</a:t>
            </a:r>
            <a:r>
              <a:rPr lang="en-US" sz="2000" dirty="0" smtClean="0"/>
              <a:t> se </a:t>
            </a:r>
            <a:r>
              <a:rPr lang="en-US" sz="2000" dirty="0" err="1" smtClean="0"/>
              <a:t>organizau</a:t>
            </a:r>
            <a:r>
              <a:rPr lang="en-US" sz="2000" dirty="0" smtClean="0"/>
              <a:t> in </a:t>
            </a:r>
            <a:r>
              <a:rPr lang="en-US" sz="2000" dirty="0" err="1" smtClean="0"/>
              <a:t>localitati</a:t>
            </a:r>
            <a:r>
              <a:rPr lang="en-US" sz="2000" dirty="0" smtClean="0"/>
              <a:t> </a:t>
            </a:r>
            <a:r>
              <a:rPr lang="en-US" sz="2000" dirty="0" err="1" smtClean="0"/>
              <a:t>mai</a:t>
            </a:r>
            <a:r>
              <a:rPr lang="en-US" sz="2000" dirty="0" smtClean="0"/>
              <a:t> </a:t>
            </a:r>
            <a:r>
              <a:rPr lang="en-US" sz="2000" dirty="0" err="1" smtClean="0"/>
              <a:t>dezvoltate</a:t>
            </a:r>
            <a:r>
              <a:rPr lang="en-US" sz="2000" dirty="0" smtClean="0"/>
              <a:t>, in </a:t>
            </a:r>
            <a:r>
              <a:rPr lang="en-US" sz="2000" dirty="0" err="1" smtClean="0"/>
              <a:t>anumite</a:t>
            </a:r>
            <a:r>
              <a:rPr lang="en-US" sz="2000" dirty="0" smtClean="0"/>
              <a:t> </a:t>
            </a:r>
            <a:r>
              <a:rPr lang="en-US" sz="2000" dirty="0" err="1" smtClean="0"/>
              <a:t>zile</a:t>
            </a:r>
            <a:r>
              <a:rPr lang="en-US" sz="2000" dirty="0" smtClean="0"/>
              <a:t> ale </a:t>
            </a:r>
            <a:r>
              <a:rPr lang="en-US" sz="2000" dirty="0" err="1" smtClean="0"/>
              <a:t>saptamanii</a:t>
            </a:r>
            <a:r>
              <a:rPr lang="en-US" sz="2000" dirty="0" smtClean="0"/>
              <a:t> </a:t>
            </a:r>
            <a:r>
              <a:rPr lang="en-US" sz="2000" dirty="0" err="1" smtClean="0"/>
              <a:t>sau</a:t>
            </a:r>
            <a:r>
              <a:rPr lang="en-US" sz="2000" dirty="0" smtClean="0"/>
              <a:t> in </a:t>
            </a:r>
            <a:r>
              <a:rPr lang="en-US" sz="2000" dirty="0" err="1" smtClean="0"/>
              <a:t>apropierea</a:t>
            </a:r>
            <a:r>
              <a:rPr lang="en-US" sz="2000" dirty="0" smtClean="0"/>
              <a:t> </a:t>
            </a:r>
            <a:r>
              <a:rPr lang="en-US" sz="2000" dirty="0" err="1" smtClean="0"/>
              <a:t>bisericilor</a:t>
            </a:r>
            <a:r>
              <a:rPr lang="en-US" sz="2000" dirty="0" smtClean="0"/>
              <a:t> cu </a:t>
            </a:r>
            <a:r>
              <a:rPr lang="en-US" sz="2000" dirty="0" err="1" smtClean="0"/>
              <a:t>ocazia</a:t>
            </a:r>
            <a:r>
              <a:rPr lang="en-US" sz="2000" dirty="0" smtClean="0"/>
              <a:t> </a:t>
            </a:r>
            <a:r>
              <a:rPr lang="en-US" sz="2000" dirty="0" err="1" smtClean="0"/>
              <a:t>unor</a:t>
            </a:r>
            <a:r>
              <a:rPr lang="en-US" sz="2000" dirty="0" smtClean="0"/>
              <a:t> </a:t>
            </a:r>
            <a:r>
              <a:rPr lang="en-US" sz="2000" dirty="0" err="1" smtClean="0"/>
              <a:t>sarbatori</a:t>
            </a:r>
            <a:r>
              <a:rPr lang="en-US" sz="2000" dirty="0" smtClean="0"/>
              <a:t> </a:t>
            </a:r>
            <a:r>
              <a:rPr lang="en-US" sz="2000" dirty="0" err="1" smtClean="0"/>
              <a:t>religioase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Odata</a:t>
            </a:r>
            <a:r>
              <a:rPr lang="en-US" sz="2000" dirty="0" smtClean="0"/>
              <a:t> cu </a:t>
            </a:r>
            <a:r>
              <a:rPr lang="en-US" sz="2000" dirty="0" err="1" smtClean="0"/>
              <a:t>dezvoltarea</a:t>
            </a:r>
            <a:r>
              <a:rPr lang="en-US" sz="2000" dirty="0" smtClean="0"/>
              <a:t> </a:t>
            </a:r>
            <a:r>
              <a:rPr lang="en-US" sz="2000" dirty="0" err="1" smtClean="0"/>
              <a:t>industriei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a </a:t>
            </a:r>
            <a:r>
              <a:rPr lang="en-US" sz="2000" dirty="0" err="1" smtClean="0"/>
              <a:t>productiei</a:t>
            </a:r>
            <a:r>
              <a:rPr lang="en-US" sz="2000" dirty="0" smtClean="0"/>
              <a:t> de </a:t>
            </a:r>
            <a:r>
              <a:rPr lang="en-US" sz="2000" dirty="0" err="1" smtClean="0"/>
              <a:t>marfuri</a:t>
            </a:r>
            <a:r>
              <a:rPr lang="en-US" sz="2000" dirty="0" smtClean="0"/>
              <a:t>, </a:t>
            </a:r>
            <a:r>
              <a:rPr lang="en-US" sz="2000" dirty="0" err="1" smtClean="0"/>
              <a:t>targurile</a:t>
            </a:r>
            <a:r>
              <a:rPr lang="en-US" sz="2000" dirty="0" smtClean="0"/>
              <a:t> </a:t>
            </a:r>
            <a:r>
              <a:rPr lang="en-US" sz="2000" dirty="0" err="1" smtClean="0"/>
              <a:t>nationale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international intra in </a:t>
            </a:r>
            <a:r>
              <a:rPr lang="en-US" sz="2000" dirty="0" err="1" smtClean="0"/>
              <a:t>atentia</a:t>
            </a:r>
            <a:r>
              <a:rPr lang="en-US" sz="2000" dirty="0" smtClean="0"/>
              <a:t> </a:t>
            </a:r>
            <a:r>
              <a:rPr lang="en-US" sz="2000" dirty="0" err="1" smtClean="0"/>
              <a:t>unor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organisme</a:t>
            </a:r>
            <a:r>
              <a:rPr lang="en-US" sz="2000" dirty="0" smtClean="0"/>
              <a:t> </a:t>
            </a:r>
            <a:r>
              <a:rPr lang="en-US" sz="2000" dirty="0" err="1" smtClean="0"/>
              <a:t>specializate</a:t>
            </a:r>
            <a:r>
              <a:rPr lang="en-US" sz="2000" dirty="0" smtClean="0"/>
              <a:t>, se pun </a:t>
            </a:r>
            <a:r>
              <a:rPr lang="en-US" sz="2000" dirty="0" err="1" smtClean="0"/>
              <a:t>bazele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organizarii</a:t>
            </a:r>
            <a:r>
              <a:rPr lang="en-US" sz="2000" dirty="0" smtClean="0"/>
              <a:t> </a:t>
            </a:r>
            <a:r>
              <a:rPr lang="en-US" sz="2000" dirty="0" err="1" smtClean="0"/>
              <a:t>stiintifice</a:t>
            </a:r>
            <a:r>
              <a:rPr lang="en-US" sz="2000" dirty="0" smtClean="0"/>
              <a:t> a </a:t>
            </a:r>
            <a:r>
              <a:rPr lang="en-US" sz="2000" dirty="0" err="1" smtClean="0"/>
              <a:t>acestora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se </a:t>
            </a:r>
            <a:r>
              <a:rPr lang="en-US" sz="2000" dirty="0" err="1" smtClean="0"/>
              <a:t>defineste</a:t>
            </a:r>
            <a:r>
              <a:rPr lang="en-US" sz="2000" dirty="0" smtClean="0"/>
              <a:t> </a:t>
            </a:r>
            <a:r>
              <a:rPr lang="en-US" sz="2000" dirty="0" err="1" smtClean="0"/>
              <a:t>caracterul</a:t>
            </a:r>
            <a:r>
              <a:rPr lang="en-US" sz="2000" dirty="0" smtClean="0"/>
              <a:t> </a:t>
            </a:r>
            <a:r>
              <a:rPr lang="en-US" sz="2000" dirty="0" err="1" smtClean="0"/>
              <a:t>lor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	</a:t>
            </a:r>
          </a:p>
          <a:p>
            <a:r>
              <a:rPr lang="en-US" sz="2000" dirty="0"/>
              <a:t>	</a:t>
            </a:r>
            <a:r>
              <a:rPr lang="en-US" sz="2000" b="1" dirty="0" err="1" smtClean="0"/>
              <a:t>Expozitiile</a:t>
            </a:r>
            <a:r>
              <a:rPr lang="en-US" sz="2000" dirty="0" smtClean="0"/>
              <a:t> </a:t>
            </a:r>
            <a:r>
              <a:rPr lang="en-US" sz="2000" dirty="0" err="1" smtClean="0"/>
              <a:t>sunt</a:t>
            </a:r>
            <a:r>
              <a:rPr lang="en-US" sz="2000" dirty="0" smtClean="0"/>
              <a:t> </a:t>
            </a:r>
            <a:r>
              <a:rPr lang="en-US" sz="2000" dirty="0" err="1" smtClean="0"/>
              <a:t>forme</a:t>
            </a:r>
            <a:r>
              <a:rPr lang="en-US" sz="2000" dirty="0" smtClean="0"/>
              <a:t> </a:t>
            </a:r>
            <a:r>
              <a:rPr lang="en-US" sz="2000" dirty="0" err="1" smtClean="0"/>
              <a:t>diferite</a:t>
            </a:r>
            <a:r>
              <a:rPr lang="en-US" sz="2000" dirty="0" smtClean="0"/>
              <a:t> de </a:t>
            </a:r>
            <a:r>
              <a:rPr lang="en-US" sz="2000" dirty="0" err="1" smtClean="0"/>
              <a:t>manifestari</a:t>
            </a:r>
            <a:r>
              <a:rPr lang="en-US" sz="2000" dirty="0" smtClean="0"/>
              <a:t> </a:t>
            </a:r>
            <a:r>
              <a:rPr lang="en-US" sz="2000" dirty="0" err="1" smtClean="0"/>
              <a:t>promotionale</a:t>
            </a:r>
            <a:r>
              <a:rPr lang="en-US" sz="2000" dirty="0" smtClean="0"/>
              <a:t> care </a:t>
            </a:r>
            <a:r>
              <a:rPr lang="en-US" sz="2000" dirty="0" err="1" smtClean="0"/>
              <a:t>isi</a:t>
            </a:r>
            <a:r>
              <a:rPr lang="en-US" sz="2000" dirty="0" smtClean="0"/>
              <a:t> </a:t>
            </a:r>
            <a:r>
              <a:rPr lang="en-US" sz="2000" dirty="0" err="1" smtClean="0"/>
              <a:t>propun</a:t>
            </a:r>
            <a:r>
              <a:rPr lang="en-US" sz="2000" dirty="0" smtClean="0"/>
              <a:t> in </a:t>
            </a:r>
            <a:r>
              <a:rPr lang="en-US" sz="2000" dirty="0" err="1" smtClean="0"/>
              <a:t>primul</a:t>
            </a:r>
            <a:r>
              <a:rPr lang="en-US" sz="2000" dirty="0" smtClean="0"/>
              <a:t> rand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puna</a:t>
            </a:r>
            <a:r>
              <a:rPr lang="en-US" sz="2000" dirty="0" smtClean="0"/>
              <a:t> in </a:t>
            </a:r>
            <a:r>
              <a:rPr lang="en-US" sz="2000" dirty="0" err="1" smtClean="0"/>
              <a:t>evidenta</a:t>
            </a:r>
            <a:r>
              <a:rPr lang="en-US" sz="2000" dirty="0" smtClean="0"/>
              <a:t> </a:t>
            </a:r>
            <a:r>
              <a:rPr lang="en-US" sz="2000" dirty="0" err="1" smtClean="0"/>
              <a:t>progresele</a:t>
            </a:r>
            <a:r>
              <a:rPr lang="en-US" sz="2000" dirty="0" smtClean="0"/>
              <a:t> </a:t>
            </a:r>
            <a:r>
              <a:rPr lang="en-US" sz="2000" dirty="0" err="1" smtClean="0"/>
              <a:t>inregistrate</a:t>
            </a:r>
            <a:r>
              <a:rPr lang="en-US" sz="2000" dirty="0" smtClean="0"/>
              <a:t> in </a:t>
            </a:r>
            <a:r>
              <a:rPr lang="en-US" sz="2000" dirty="0" err="1" smtClean="0"/>
              <a:t>diferite</a:t>
            </a:r>
            <a:r>
              <a:rPr lang="en-US" sz="2000" dirty="0" smtClean="0"/>
              <a:t> </a:t>
            </a:r>
            <a:r>
              <a:rPr lang="en-US" sz="2000" dirty="0" err="1" smtClean="0"/>
              <a:t>domenii</a:t>
            </a:r>
            <a:r>
              <a:rPr lang="en-US" sz="2000" dirty="0" smtClean="0"/>
              <a:t> ale </a:t>
            </a:r>
            <a:r>
              <a:rPr lang="en-US" sz="2000" dirty="0" err="1" smtClean="0"/>
              <a:t>stiintei</a:t>
            </a:r>
            <a:r>
              <a:rPr lang="en-US" sz="2000" dirty="0" smtClean="0"/>
              <a:t>, </a:t>
            </a:r>
            <a:r>
              <a:rPr lang="en-US" sz="2000" dirty="0" err="1" smtClean="0"/>
              <a:t>tehnicii</a:t>
            </a:r>
            <a:r>
              <a:rPr lang="en-US" sz="2000" dirty="0" smtClean="0"/>
              <a:t> </a:t>
            </a:r>
            <a:r>
              <a:rPr lang="en-US" sz="2000" dirty="0" err="1" smtClean="0"/>
              <a:t>sau</a:t>
            </a:r>
            <a:r>
              <a:rPr lang="en-US" sz="2000" dirty="0" smtClean="0"/>
              <a:t> </a:t>
            </a:r>
            <a:r>
              <a:rPr lang="en-US" sz="2000" dirty="0" err="1" smtClean="0"/>
              <a:t>productiei</a:t>
            </a:r>
            <a:r>
              <a:rPr lang="en-US" sz="2000" dirty="0" smtClean="0"/>
              <a:t> material. </a:t>
            </a:r>
            <a:r>
              <a:rPr lang="en-US" sz="2000" dirty="0" err="1" smtClean="0"/>
              <a:t>Acestea</a:t>
            </a:r>
            <a:r>
              <a:rPr lang="en-US" sz="2000" dirty="0" smtClean="0"/>
              <a:t> au, de </a:t>
            </a:r>
            <a:r>
              <a:rPr lang="en-US" sz="2000" dirty="0" err="1" smtClean="0"/>
              <a:t>regula</a:t>
            </a:r>
            <a:r>
              <a:rPr lang="en-US" sz="2000" dirty="0" smtClean="0"/>
              <a:t>, </a:t>
            </a:r>
            <a:r>
              <a:rPr lang="en-US" sz="2000" dirty="0" err="1" smtClean="0"/>
              <a:t>caracter</a:t>
            </a:r>
            <a:r>
              <a:rPr lang="en-US" sz="2000" dirty="0" smtClean="0"/>
              <a:t> </a:t>
            </a:r>
            <a:r>
              <a:rPr lang="en-US" sz="2000" dirty="0" err="1" smtClean="0"/>
              <a:t>neperiodic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pot </a:t>
            </a:r>
            <a:r>
              <a:rPr lang="en-US" sz="2000" dirty="0" err="1" smtClean="0"/>
              <a:t>dura</a:t>
            </a:r>
            <a:r>
              <a:rPr lang="en-US" sz="2000" dirty="0" smtClean="0"/>
              <a:t> de la </a:t>
            </a:r>
            <a:r>
              <a:rPr lang="en-US" sz="2000" dirty="0" err="1" smtClean="0"/>
              <a:t>cateva</a:t>
            </a:r>
            <a:r>
              <a:rPr lang="en-US" sz="2000" dirty="0" smtClean="0"/>
              <a:t> </a:t>
            </a:r>
            <a:r>
              <a:rPr lang="en-US" sz="2000" dirty="0" err="1" smtClean="0"/>
              <a:t>zile</a:t>
            </a:r>
            <a:r>
              <a:rPr lang="en-US" sz="2000" dirty="0" smtClean="0"/>
              <a:t> la </a:t>
            </a:r>
            <a:r>
              <a:rPr lang="en-US" sz="2000" dirty="0" err="1" smtClean="0"/>
              <a:t>luni</a:t>
            </a:r>
            <a:r>
              <a:rPr lang="en-US" sz="2000" dirty="0" smtClean="0"/>
              <a:t> </a:t>
            </a:r>
            <a:r>
              <a:rPr lang="en-US" sz="2000" dirty="0" err="1" smtClean="0"/>
              <a:t>sau</a:t>
            </a:r>
            <a:r>
              <a:rPr lang="en-US" sz="2000" dirty="0" smtClean="0"/>
              <a:t> </a:t>
            </a:r>
            <a:r>
              <a:rPr lang="en-US" sz="2000" dirty="0" err="1" smtClean="0"/>
              <a:t>ani</a:t>
            </a:r>
            <a:r>
              <a:rPr lang="en-US" sz="2000" dirty="0" smtClean="0"/>
              <a:t>, in </a:t>
            </a:r>
            <a:r>
              <a:rPr lang="en-US" sz="2000" dirty="0" err="1" smtClean="0"/>
              <a:t>ultimul</a:t>
            </a:r>
            <a:r>
              <a:rPr lang="en-US" sz="2000" dirty="0" smtClean="0"/>
              <a:t> </a:t>
            </a:r>
            <a:r>
              <a:rPr lang="en-US" sz="2000" dirty="0" err="1" smtClean="0"/>
              <a:t>caz</a:t>
            </a:r>
            <a:r>
              <a:rPr lang="en-US" sz="2000" dirty="0" smtClean="0"/>
              <a:t> cu </a:t>
            </a:r>
            <a:r>
              <a:rPr lang="en-US" sz="2000" dirty="0" err="1" smtClean="0"/>
              <a:t>schimbarea</a:t>
            </a:r>
            <a:r>
              <a:rPr lang="en-US" sz="2000" dirty="0" smtClean="0"/>
              <a:t> </a:t>
            </a:r>
            <a:r>
              <a:rPr lang="en-US" sz="2000" dirty="0" err="1" smtClean="0"/>
              <a:t>periodica</a:t>
            </a:r>
            <a:r>
              <a:rPr lang="en-US" sz="2000" dirty="0" smtClean="0"/>
              <a:t> a </a:t>
            </a:r>
            <a:r>
              <a:rPr lang="en-US" sz="2000" dirty="0" err="1" smtClean="0"/>
              <a:t>exponatelor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Succesul</a:t>
            </a:r>
            <a:r>
              <a:rPr lang="en-US" sz="2000" dirty="0" smtClean="0"/>
              <a:t> </a:t>
            </a:r>
            <a:r>
              <a:rPr lang="en-US" sz="2000" dirty="0" err="1" smtClean="0"/>
              <a:t>participarii</a:t>
            </a:r>
            <a:r>
              <a:rPr lang="en-US" sz="2000" dirty="0" smtClean="0"/>
              <a:t> la </a:t>
            </a:r>
            <a:r>
              <a:rPr lang="en-US" sz="2000" dirty="0" err="1" smtClean="0"/>
              <a:t>targuri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expozitii</a:t>
            </a:r>
            <a:r>
              <a:rPr lang="en-US" sz="2000" dirty="0" smtClean="0"/>
              <a:t> </a:t>
            </a:r>
            <a:r>
              <a:rPr lang="en-US" sz="2000" dirty="0" err="1" smtClean="0"/>
              <a:t>depinde</a:t>
            </a:r>
            <a:r>
              <a:rPr lang="en-US" sz="2000" dirty="0" smtClean="0"/>
              <a:t> </a:t>
            </a:r>
            <a:r>
              <a:rPr lang="en-US" sz="2000" dirty="0" err="1" smtClean="0"/>
              <a:t>atat</a:t>
            </a:r>
            <a:r>
              <a:rPr lang="en-US" sz="2000" dirty="0" smtClean="0"/>
              <a:t> de </a:t>
            </a:r>
            <a:r>
              <a:rPr lang="en-US" sz="2000" dirty="0" err="1" smtClean="0"/>
              <a:t>organizarea</a:t>
            </a:r>
            <a:r>
              <a:rPr lang="en-US" sz="2000" dirty="0" smtClean="0"/>
              <a:t> </a:t>
            </a:r>
            <a:r>
              <a:rPr lang="en-US" sz="2000" dirty="0" err="1" smtClean="0"/>
              <a:t>acestora</a:t>
            </a:r>
            <a:r>
              <a:rPr lang="en-US" sz="2000" dirty="0" smtClean="0"/>
              <a:t> cat </a:t>
            </a:r>
            <a:r>
              <a:rPr lang="en-US" sz="2000" dirty="0" err="1" smtClean="0"/>
              <a:t>si</a:t>
            </a:r>
            <a:r>
              <a:rPr lang="en-US" sz="2000" dirty="0" smtClean="0"/>
              <a:t> de o </a:t>
            </a:r>
            <a:r>
              <a:rPr lang="en-US" sz="2000" dirty="0" err="1" smtClean="0"/>
              <a:t>serie</a:t>
            </a:r>
            <a:r>
              <a:rPr lang="en-US" sz="2000" dirty="0" smtClean="0"/>
              <a:t> de </a:t>
            </a:r>
            <a:r>
              <a:rPr lang="en-US" sz="2000" dirty="0" err="1" smtClean="0"/>
              <a:t>factori</a:t>
            </a:r>
            <a:r>
              <a:rPr lang="en-US" sz="2000" dirty="0" smtClean="0"/>
              <a:t> care tin de </a:t>
            </a:r>
            <a:r>
              <a:rPr lang="en-US" sz="2000" dirty="0" err="1" smtClean="0"/>
              <a:t>fiecare</a:t>
            </a:r>
            <a:r>
              <a:rPr lang="en-US" sz="2000" dirty="0" smtClean="0"/>
              <a:t> participant in parte.</a:t>
            </a:r>
          </a:p>
        </p:txBody>
      </p:sp>
    </p:spTree>
    <p:extLst>
      <p:ext uri="{BB962C8B-B14F-4D97-AF65-F5344CB8AC3E}">
        <p14:creationId xmlns:p14="http://schemas.microsoft.com/office/powerpoint/2010/main" val="5281517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284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Bahnschrift SemiBold</vt:lpstr>
      <vt:lpstr>Century Gothic</vt:lpstr>
      <vt:lpstr>Wingdings 3</vt:lpstr>
      <vt:lpstr>Wisp</vt:lpstr>
      <vt:lpstr>Politica promoțională</vt:lpstr>
      <vt:lpstr>TEHNICI DE PROMOVARE:</vt:lpstr>
      <vt:lpstr>PUBLICITATEA</vt:lpstr>
      <vt:lpstr>Tehnici si mijloace de publicitate:</vt:lpstr>
      <vt:lpstr>PROMOVAREA VANZARILOR</vt:lpstr>
      <vt:lpstr>RELATIILE PUBLICE</vt:lpstr>
      <vt:lpstr>PROMOVAREA PRIN FORTELE DE VANZARE</vt:lpstr>
      <vt:lpstr>PARTICIPAREA LA TARGURI SI EXPOZITII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INSTRUMENTELE DE PROMOVARE PE CARE LE POATE UTILIZA FIRMA:</dc:title>
  <dc:creator>User</dc:creator>
  <cp:lastModifiedBy>User</cp:lastModifiedBy>
  <cp:revision>8</cp:revision>
  <cp:lastPrinted>2016-05-18T15:40:12Z</cp:lastPrinted>
  <dcterms:created xsi:type="dcterms:W3CDTF">2016-05-13T05:49:50Z</dcterms:created>
  <dcterms:modified xsi:type="dcterms:W3CDTF">2020-07-28T14:02:05Z</dcterms:modified>
</cp:coreProperties>
</file>